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75" r:id="rId4"/>
    <p:sldId id="260" r:id="rId5"/>
    <p:sldId id="261" r:id="rId6"/>
    <p:sldId id="263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64DA-2EDD-4A3D-A7B8-7B8F4B3A081B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973DF692-CCC6-4847-8404-DEF8A31FD4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7513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64DA-2EDD-4A3D-A7B8-7B8F4B3A081B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73DF692-CCC6-4847-8404-DEF8A31FD4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918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64DA-2EDD-4A3D-A7B8-7B8F4B3A081B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73DF692-CCC6-4847-8404-DEF8A31FD46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5045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64DA-2EDD-4A3D-A7B8-7B8F4B3A081B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73DF692-CCC6-4847-8404-DEF8A31FD4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3060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64DA-2EDD-4A3D-A7B8-7B8F4B3A081B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73DF692-CCC6-4847-8404-DEF8A31FD46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9644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64DA-2EDD-4A3D-A7B8-7B8F4B3A081B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73DF692-CCC6-4847-8404-DEF8A31FD4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1282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64DA-2EDD-4A3D-A7B8-7B8F4B3A081B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F692-CCC6-4847-8404-DEF8A31FD4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9655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64DA-2EDD-4A3D-A7B8-7B8F4B3A081B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F692-CCC6-4847-8404-DEF8A31FD4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0237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64DA-2EDD-4A3D-A7B8-7B8F4B3A081B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F692-CCC6-4847-8404-DEF8A31FD4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3839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64DA-2EDD-4A3D-A7B8-7B8F4B3A081B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73DF692-CCC6-4847-8404-DEF8A31FD4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2850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64DA-2EDD-4A3D-A7B8-7B8F4B3A081B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73DF692-CCC6-4847-8404-DEF8A31FD4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8998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64DA-2EDD-4A3D-A7B8-7B8F4B3A081B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73DF692-CCC6-4847-8404-DEF8A31FD4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805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64DA-2EDD-4A3D-A7B8-7B8F4B3A081B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F692-CCC6-4847-8404-DEF8A31FD4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476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64DA-2EDD-4A3D-A7B8-7B8F4B3A081B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F692-CCC6-4847-8404-DEF8A31FD4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475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64DA-2EDD-4A3D-A7B8-7B8F4B3A081B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F692-CCC6-4847-8404-DEF8A31FD4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777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64DA-2EDD-4A3D-A7B8-7B8F4B3A081B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73DF692-CCC6-4847-8404-DEF8A31FD4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6099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A64DA-2EDD-4A3D-A7B8-7B8F4B3A081B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73DF692-CCC6-4847-8404-DEF8A31FD4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032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qec.kh.edu.tw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lan-auth.kh.edu.tw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2406C9-B6C7-42E9-B193-AE226B503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125" y="1131888"/>
            <a:ext cx="6381750" cy="2392362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線上教學工具</a:t>
            </a:r>
            <a:b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與生生用平板實務分享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A05E591-D682-44A7-A117-EEAD86F3AF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蔡銘鍠</a:t>
            </a:r>
          </a:p>
        </p:txBody>
      </p:sp>
    </p:spTree>
    <p:extLst>
      <p:ext uri="{BB962C8B-B14F-4D97-AF65-F5344CB8AC3E}">
        <p14:creationId xmlns:p14="http://schemas.microsoft.com/office/powerpoint/2010/main" val="4237941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A1B9641B-A5B9-43B2-BDC1-A6DF81E96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00" y="1382232"/>
            <a:ext cx="6840000" cy="527777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54362AC-E710-46DC-9CAF-431E12790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載具連線</a:t>
            </a:r>
          </a:p>
        </p:txBody>
      </p:sp>
    </p:spTree>
    <p:extLst>
      <p:ext uri="{BB962C8B-B14F-4D97-AF65-F5344CB8AC3E}">
        <p14:creationId xmlns:p14="http://schemas.microsoft.com/office/powerpoint/2010/main" val="3450817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id="{78925B83-62ED-4342-A4E7-540E9D502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00" y="1382232"/>
            <a:ext cx="6840000" cy="527777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54362AC-E710-46DC-9CAF-431E12790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載具連線</a:t>
            </a:r>
          </a:p>
        </p:txBody>
      </p:sp>
    </p:spTree>
    <p:extLst>
      <p:ext uri="{BB962C8B-B14F-4D97-AF65-F5344CB8AC3E}">
        <p14:creationId xmlns:p14="http://schemas.microsoft.com/office/powerpoint/2010/main" val="2820603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>
            <a:extLst>
              <a:ext uri="{FF2B5EF4-FFF2-40B4-BE49-F238E27FC236}">
                <a16:creationId xmlns:a16="http://schemas.microsoft.com/office/drawing/2014/main" id="{43E9444A-246B-42FE-9944-2C988E24B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00" y="1382232"/>
            <a:ext cx="6840000" cy="527777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54362AC-E710-46DC-9CAF-431E12790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載具連線</a:t>
            </a:r>
          </a:p>
        </p:txBody>
      </p:sp>
    </p:spTree>
    <p:extLst>
      <p:ext uri="{BB962C8B-B14F-4D97-AF65-F5344CB8AC3E}">
        <p14:creationId xmlns:p14="http://schemas.microsoft.com/office/powerpoint/2010/main" val="3797255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>
            <a:extLst>
              <a:ext uri="{FF2B5EF4-FFF2-40B4-BE49-F238E27FC236}">
                <a16:creationId xmlns:a16="http://schemas.microsoft.com/office/drawing/2014/main" id="{EB9580E0-8BC0-41BC-B30E-8C233F9E3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00" y="1382232"/>
            <a:ext cx="6840000" cy="527777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54362AC-E710-46DC-9CAF-431E12790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載具連線</a:t>
            </a:r>
            <a:r>
              <a:rPr lang="en-US" altLang="zh-TW" dirty="0"/>
              <a:t>(24</a:t>
            </a:r>
            <a:r>
              <a:rPr lang="zh-TW" altLang="en-US"/>
              <a:t>小時更新</a:t>
            </a:r>
            <a:r>
              <a:rPr lang="en-US" altLang="zh-TW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4204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17F83F-B4F8-4C97-9064-6A4C25728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連線方式說明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59A9BF-4595-4534-B84E-6FC48A747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90577"/>
            <a:ext cx="8077200" cy="4220645"/>
          </a:xfrm>
        </p:spPr>
        <p:txBody>
          <a:bodyPr/>
          <a:lstStyle/>
          <a:p>
            <a:r>
              <a:rPr lang="zh-TW" altLang="en-US" dirty="0"/>
              <a:t>教室</a:t>
            </a:r>
            <a:r>
              <a:rPr lang="en-US" altLang="zh-TW" dirty="0"/>
              <a:t>AP</a:t>
            </a:r>
            <a:r>
              <a:rPr lang="zh-TW" altLang="en-US" dirty="0"/>
              <a:t>都有三個</a:t>
            </a:r>
            <a:r>
              <a:rPr lang="en-US" altLang="zh-TW" dirty="0"/>
              <a:t>SSID(</a:t>
            </a:r>
            <a:r>
              <a:rPr lang="zh-TW" altLang="en-US" dirty="0"/>
              <a:t>無線網路名稱</a:t>
            </a:r>
            <a:r>
              <a:rPr lang="en-US" altLang="zh-TW" dirty="0"/>
              <a:t>)</a:t>
            </a:r>
            <a:r>
              <a:rPr lang="zh-TW" altLang="en-US" dirty="0"/>
              <a:t>，應該是</a:t>
            </a:r>
            <a:r>
              <a:rPr lang="en-US" altLang="zh-TW" dirty="0" err="1"/>
              <a:t>eduroam</a:t>
            </a:r>
            <a:r>
              <a:rPr lang="zh-TW" altLang="en-US" dirty="0"/>
              <a:t>、</a:t>
            </a:r>
            <a:r>
              <a:rPr lang="en-US" altLang="zh-TW" dirty="0"/>
              <a:t>KH-</a:t>
            </a:r>
            <a:r>
              <a:rPr lang="en-US" altLang="zh-TW" dirty="0" err="1"/>
              <a:t>djps</a:t>
            </a:r>
            <a:r>
              <a:rPr lang="zh-TW" altLang="en-US" dirty="0"/>
              <a:t>、</a:t>
            </a:r>
            <a:r>
              <a:rPr lang="en-US" altLang="zh-TW" dirty="0" err="1"/>
              <a:t>djps</a:t>
            </a:r>
            <a:r>
              <a:rPr lang="en-US" altLang="zh-TW" dirty="0"/>
              <a:t>-【A301-146】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老師手機平板自己要用，就用</a:t>
            </a:r>
            <a:r>
              <a:rPr lang="en-US" altLang="zh-TW" dirty="0" err="1"/>
              <a:t>eduroam</a:t>
            </a:r>
            <a:r>
              <a:rPr lang="zh-TW" altLang="en-US" dirty="0"/>
              <a:t>、</a:t>
            </a:r>
            <a:r>
              <a:rPr lang="en-US" altLang="zh-TW" dirty="0"/>
              <a:t>KH</a:t>
            </a:r>
            <a:r>
              <a:rPr lang="zh-TW" altLang="en-US" dirty="0"/>
              <a:t>、</a:t>
            </a:r>
            <a:r>
              <a:rPr lang="en-US" altLang="zh-TW" dirty="0"/>
              <a:t>KH-</a:t>
            </a:r>
            <a:r>
              <a:rPr lang="en-US" altLang="zh-TW" dirty="0" err="1"/>
              <a:t>djps</a:t>
            </a:r>
            <a:r>
              <a:rPr lang="zh-TW" altLang="en-US" dirty="0"/>
              <a:t>等</a:t>
            </a:r>
            <a:r>
              <a:rPr lang="en-US" altLang="zh-TW" dirty="0"/>
              <a:t>SSID</a:t>
            </a:r>
            <a:r>
              <a:rPr lang="zh-TW" altLang="en-US" dirty="0"/>
              <a:t>，用</a:t>
            </a:r>
            <a:r>
              <a:rPr lang="en-US" altLang="zh-TW" dirty="0"/>
              <a:t>【Open ID】</a:t>
            </a:r>
            <a:r>
              <a:rPr lang="zh-TW" altLang="en-US" dirty="0"/>
              <a:t>的帳號密碼登入。</a:t>
            </a:r>
            <a:endParaRPr lang="en-US" altLang="zh-TW" dirty="0"/>
          </a:p>
          <a:p>
            <a:r>
              <a:rPr lang="zh-TW" altLang="en-US" dirty="0"/>
              <a:t>因為種種原因，而且要讓老師可以控制學生是否可以利用教室</a:t>
            </a:r>
            <a:r>
              <a:rPr lang="en-US" altLang="zh-TW" dirty="0"/>
              <a:t>AP</a:t>
            </a:r>
            <a:r>
              <a:rPr lang="zh-TW" altLang="en-US" dirty="0"/>
              <a:t>連線，所以生生用平板</a:t>
            </a:r>
            <a:r>
              <a:rPr lang="en-US" altLang="zh-TW" dirty="0"/>
              <a:t>(</a:t>
            </a:r>
            <a:r>
              <a:rPr lang="zh-TW" altLang="en-US" dirty="0"/>
              <a:t>或者是學生個人載具</a:t>
            </a:r>
            <a:r>
              <a:rPr lang="en-US" altLang="zh-TW" dirty="0"/>
              <a:t>)</a:t>
            </a:r>
            <a:r>
              <a:rPr lang="zh-TW" altLang="en-US" dirty="0"/>
              <a:t>要上線，都要靠</a:t>
            </a:r>
            <a:r>
              <a:rPr lang="en-US" altLang="zh-TW" dirty="0" err="1"/>
              <a:t>djps</a:t>
            </a:r>
            <a:r>
              <a:rPr lang="en-US" altLang="zh-TW"/>
              <a:t>-【A301-146】</a:t>
            </a:r>
            <a:r>
              <a:rPr lang="zh-TW" altLang="en-US" dirty="0"/>
              <a:t>這個方式連線。</a:t>
            </a:r>
          </a:p>
        </p:txBody>
      </p:sp>
    </p:spTree>
    <p:extLst>
      <p:ext uri="{BB962C8B-B14F-4D97-AF65-F5344CB8AC3E}">
        <p14:creationId xmlns:p14="http://schemas.microsoft.com/office/powerpoint/2010/main" val="2988560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EA32A4-1687-4798-8062-B321C7BF5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217F3D-9606-46D9-905B-FCAAE5E37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7200">
              <a:latin typeface="+mj-ea"/>
              <a:ea typeface="文鼎粗行楷" panose="02010609010101010101" pitchFamily="49" charset="-120"/>
            </a:endParaRPr>
          </a:p>
          <a:p>
            <a:r>
              <a:rPr lang="zh-TW" altLang="en-US" sz="7200">
                <a:latin typeface="+mj-ea"/>
                <a:ea typeface="文鼎粗行楷" panose="02010609010101010101" pitchFamily="49" charset="-120"/>
              </a:rPr>
              <a:t>感謝</a:t>
            </a:r>
            <a:r>
              <a:rPr lang="zh-TW" altLang="en-US" sz="7200" dirty="0">
                <a:latin typeface="+mj-ea"/>
                <a:ea typeface="文鼎粗行楷" panose="02010609010101010101" pitchFamily="49" charset="-120"/>
              </a:rPr>
              <a:t>您的聆聽</a:t>
            </a:r>
            <a:r>
              <a:rPr lang="en-US" altLang="zh-TW" sz="7200" dirty="0">
                <a:latin typeface="+mj-ea"/>
                <a:ea typeface="文鼎粗行楷" panose="02010609010101010101" pitchFamily="49" charset="-120"/>
              </a:rPr>
              <a:t>!</a:t>
            </a:r>
            <a:endParaRPr lang="zh-TW" altLang="en-US" sz="7200" dirty="0">
              <a:latin typeface="+mj-ea"/>
              <a:ea typeface="文鼎粗行楷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985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1CCE87-85E3-45D9-B0FC-669603D76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平板介紹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624C176-9FCE-44AE-8454-D70C479FA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277225" cy="4351338"/>
          </a:xfrm>
        </p:spPr>
        <p:txBody>
          <a:bodyPr/>
          <a:lstStyle/>
          <a:p>
            <a:r>
              <a:rPr lang="zh-TW" altLang="en-US" dirty="0"/>
              <a:t>本校生生用的平板為</a:t>
            </a:r>
            <a:r>
              <a:rPr lang="en-US" altLang="zh-TW" dirty="0"/>
              <a:t>iPad</a:t>
            </a:r>
            <a:r>
              <a:rPr lang="zh-TW" altLang="en-US" dirty="0"/>
              <a:t>，共</a:t>
            </a:r>
            <a:r>
              <a:rPr lang="en-US" altLang="zh-TW" dirty="0"/>
              <a:t>5</a:t>
            </a:r>
            <a:r>
              <a:rPr lang="zh-TW" altLang="en-US" dirty="0"/>
              <a:t>套。編號</a:t>
            </a:r>
            <a:r>
              <a:rPr lang="en-US" altLang="zh-TW" dirty="0"/>
              <a:t>A</a:t>
            </a:r>
            <a:r>
              <a:rPr lang="zh-TW" altLang="en-US" dirty="0"/>
              <a:t>、</a:t>
            </a:r>
            <a:r>
              <a:rPr lang="en-US" altLang="zh-TW" dirty="0"/>
              <a:t>B</a:t>
            </a:r>
            <a:r>
              <a:rPr lang="zh-TW" altLang="en-US" dirty="0"/>
              <a:t>、</a:t>
            </a:r>
            <a:r>
              <a:rPr lang="en-US" altLang="zh-TW" dirty="0"/>
              <a:t>C</a:t>
            </a:r>
            <a:r>
              <a:rPr lang="zh-TW" altLang="en-US" dirty="0"/>
              <a:t>、</a:t>
            </a:r>
            <a:r>
              <a:rPr lang="en-US" altLang="zh-TW" dirty="0"/>
              <a:t>D</a:t>
            </a:r>
            <a:r>
              <a:rPr lang="zh-TW" altLang="en-US" dirty="0"/>
              <a:t>、</a:t>
            </a:r>
            <a:r>
              <a:rPr lang="en-US" altLang="zh-TW" dirty="0"/>
              <a:t>E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本校</a:t>
            </a:r>
            <a:r>
              <a:rPr lang="en-US" altLang="zh-TW" dirty="0"/>
              <a:t>4</a:t>
            </a:r>
            <a:r>
              <a:rPr lang="zh-TW" altLang="en-US" dirty="0"/>
              <a:t>組</a:t>
            </a:r>
            <a:r>
              <a:rPr lang="en-US" altLang="zh-TW" dirty="0"/>
              <a:t>iPad</a:t>
            </a:r>
            <a:r>
              <a:rPr lang="zh-TW" altLang="en-US" dirty="0"/>
              <a:t>有筆，編號</a:t>
            </a:r>
            <a:r>
              <a:rPr lang="en-US" altLang="zh-TW" dirty="0"/>
              <a:t>ABCD</a:t>
            </a:r>
            <a:r>
              <a:rPr lang="zh-TW" altLang="en-US" dirty="0"/>
              <a:t>。</a:t>
            </a:r>
            <a:r>
              <a:rPr lang="en-US" altLang="zh-TW" dirty="0"/>
              <a:t>(</a:t>
            </a:r>
            <a:r>
              <a:rPr lang="zh-TW" altLang="en-US" dirty="0"/>
              <a:t>請注意筆的頭很</a:t>
            </a:r>
            <a:r>
              <a:rPr lang="zh-TW" altLang="en-US"/>
              <a:t>容易斷，筆要另外充電</a:t>
            </a:r>
            <a:r>
              <a:rPr lang="en-US" altLang="zh-TW"/>
              <a:t>)</a:t>
            </a:r>
            <a:endParaRPr lang="en-US" altLang="zh-TW" dirty="0"/>
          </a:p>
          <a:p>
            <a:r>
              <a:rPr lang="zh-TW" altLang="en-US" dirty="0"/>
              <a:t>個人的平板假如要與這些</a:t>
            </a:r>
            <a:r>
              <a:rPr lang="en-US" altLang="zh-TW" dirty="0"/>
              <a:t>iPad</a:t>
            </a:r>
            <a:r>
              <a:rPr lang="zh-TW" altLang="en-US" dirty="0"/>
              <a:t>連動，需要由導師先上網註冊，登記資料後才可以靠教室</a:t>
            </a:r>
            <a:r>
              <a:rPr lang="en-US" altLang="zh-TW" dirty="0"/>
              <a:t>AP</a:t>
            </a:r>
            <a:r>
              <a:rPr lang="zh-TW" altLang="en-US" dirty="0"/>
              <a:t>連線。</a:t>
            </a:r>
          </a:p>
        </p:txBody>
      </p:sp>
    </p:spTree>
    <p:extLst>
      <p:ext uri="{BB962C8B-B14F-4D97-AF65-F5344CB8AC3E}">
        <p14:creationId xmlns:p14="http://schemas.microsoft.com/office/powerpoint/2010/main" val="3696895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B1E8DD-2CEE-476F-B0F8-A358695F9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教室</a:t>
            </a:r>
            <a:r>
              <a:rPr lang="en-US" altLang="zh-TW" dirty="0"/>
              <a:t>AP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771D5E4-E69D-4E8A-B839-ADDA2772F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14" y="1540189"/>
            <a:ext cx="6591985" cy="3777622"/>
          </a:xfrm>
        </p:spPr>
        <p:txBody>
          <a:bodyPr/>
          <a:lstStyle/>
          <a:p>
            <a:r>
              <a:rPr lang="zh-TW" altLang="en-US" dirty="0"/>
              <a:t>現階段高雄市教室</a:t>
            </a:r>
            <a:r>
              <a:rPr lang="en-US" altLang="zh-TW" dirty="0"/>
              <a:t>AP</a:t>
            </a:r>
            <a:r>
              <a:rPr lang="zh-TW" altLang="en-US" dirty="0"/>
              <a:t>均為</a:t>
            </a:r>
            <a:r>
              <a:rPr lang="en-US" altLang="zh-TW" dirty="0"/>
              <a:t>3-9</a:t>
            </a:r>
            <a:r>
              <a:rPr lang="zh-TW" altLang="en-US" dirty="0"/>
              <a:t>年級兩個班共用一顆。</a:t>
            </a:r>
            <a:endParaRPr lang="en-US" altLang="zh-TW" dirty="0"/>
          </a:p>
          <a:p>
            <a:r>
              <a:rPr lang="zh-TW" altLang="en-US" dirty="0"/>
              <a:t>因應生生用平板，將於明年</a:t>
            </a:r>
            <a:r>
              <a:rPr lang="en-US" altLang="zh-TW" dirty="0"/>
              <a:t>2</a:t>
            </a:r>
            <a:r>
              <a:rPr lang="zh-TW" altLang="en-US" dirty="0"/>
              <a:t>月前</a:t>
            </a:r>
            <a:r>
              <a:rPr lang="en-US" altLang="zh-TW" dirty="0"/>
              <a:t>1-9</a:t>
            </a:r>
            <a:r>
              <a:rPr lang="zh-TW" altLang="en-US" dirty="0"/>
              <a:t>年級班級教室均一顆。</a:t>
            </a:r>
            <a:endParaRPr lang="en-US" altLang="zh-TW" dirty="0"/>
          </a:p>
          <a:p>
            <a:r>
              <a:rPr lang="zh-TW" altLang="en-US" dirty="0"/>
              <a:t>科任教室暫無教室</a:t>
            </a:r>
            <a:r>
              <a:rPr lang="en-US" altLang="zh-TW" dirty="0"/>
              <a:t>AP</a:t>
            </a:r>
            <a:r>
              <a:rPr lang="zh-TW" altLang="en-US" dirty="0"/>
              <a:t>的安裝可能。</a:t>
            </a:r>
            <a:endParaRPr lang="en-US" altLang="zh-TW" dirty="0"/>
          </a:p>
          <a:p>
            <a:r>
              <a:rPr lang="zh-TW" altLang="en-US" dirty="0"/>
              <a:t>科任教師要使用時，需要到班級使用。</a:t>
            </a:r>
            <a:endParaRPr lang="en-US" altLang="zh-TW" dirty="0"/>
          </a:p>
          <a:p>
            <a:r>
              <a:rPr lang="zh-TW" altLang="en-US" dirty="0"/>
              <a:t>科任教師要長期使用，建議借用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</a:t>
            </a:r>
            <a:r>
              <a:rPr lang="en-US" altLang="zh-TW" dirty="0"/>
              <a:t>【</a:t>
            </a:r>
            <a:r>
              <a:rPr lang="zh-TW" altLang="en-US" dirty="0">
                <a:hlinkClick r:id="rId2"/>
              </a:rPr>
              <a:t>高雄快易通</a:t>
            </a:r>
            <a:r>
              <a:rPr lang="en-US" altLang="zh-TW" dirty="0"/>
              <a:t>】</a:t>
            </a:r>
            <a:r>
              <a:rPr lang="zh-TW" altLang="en-US" dirty="0"/>
              <a:t>。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8EAF129-3B33-4306-B399-886752005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36077"/>
            <a:ext cx="4439093" cy="355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96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1BB184-D726-4F8A-AD0F-59103F0D0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hlinkClick r:id="rId2"/>
              </a:rPr>
              <a:t>教學載具認證管理系統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366EF1F-9DD6-47B2-8893-EDBFAFD53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080" y="2037907"/>
            <a:ext cx="6591985" cy="3777622"/>
          </a:xfrm>
        </p:spPr>
        <p:txBody>
          <a:bodyPr/>
          <a:lstStyle/>
          <a:p>
            <a:r>
              <a:rPr lang="en-US" altLang="zh-TW" dirty="0">
                <a:hlinkClick r:id="rId2"/>
              </a:rPr>
              <a:t>https://wlan-auth.kh.edu.tw/</a:t>
            </a:r>
            <a:endParaRPr lang="en-US" altLang="zh-TW" dirty="0"/>
          </a:p>
          <a:p>
            <a:r>
              <a:rPr lang="zh-TW" altLang="en-US" dirty="0"/>
              <a:t>個人載具註冊方式。</a:t>
            </a:r>
            <a:endParaRPr lang="en-US" altLang="zh-TW" dirty="0"/>
          </a:p>
          <a:p>
            <a:r>
              <a:rPr lang="zh-TW" altLang="en-US" dirty="0"/>
              <a:t>生生用平板的連線方式。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E98A952-47A9-47D2-8B26-C96A8432C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394" y="2614951"/>
            <a:ext cx="5256175" cy="405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64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2454D9-A7E8-4A2D-A622-D96562B09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載具註冊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03F7D02-C28A-4E88-A87B-75E2B73F1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471" y="1362076"/>
            <a:ext cx="6914730" cy="533544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209D14F-861D-4815-8A83-170FA3246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471" y="1362076"/>
            <a:ext cx="6914730" cy="533544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F63CEEF-D908-4669-BD1C-3306D13B4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471" y="1362076"/>
            <a:ext cx="6914730" cy="533544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458CF1D1-369C-4F81-953D-1948815083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471" y="1362076"/>
            <a:ext cx="6914730" cy="533544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BA20D96F-E856-4616-BC99-6EB2F6CE39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471" y="1362076"/>
            <a:ext cx="6914730" cy="5335440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852619BB-1DC1-4583-8E97-124D89DB22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471" y="1362076"/>
            <a:ext cx="6914730" cy="533544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14FC2203-092E-46F1-9AEE-DE1B0DD80C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471" y="1362076"/>
            <a:ext cx="6914730" cy="5335440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1BB7FC21-57A6-4D38-9A05-9A303CCCFD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471" y="1362076"/>
            <a:ext cx="6914730" cy="5335440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C08FCF33-005D-4D76-8BEC-269DEFCB18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471" y="1362076"/>
            <a:ext cx="6914730" cy="533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9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CB40F8-8EA8-4FC9-B680-D6D66AE64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載具連線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493B0D-2058-48AF-9329-24C883A28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請開啟</a:t>
            </a:r>
            <a:r>
              <a:rPr lang="en-US" altLang="zh-TW" dirty="0"/>
              <a:t>【</a:t>
            </a:r>
            <a:r>
              <a:rPr lang="zh-TW" altLang="en-US" dirty="0"/>
              <a:t>教學載具認證管理系統</a:t>
            </a:r>
            <a:r>
              <a:rPr lang="en-US" altLang="zh-TW" dirty="0"/>
              <a:t>】</a:t>
            </a:r>
            <a:r>
              <a:rPr lang="zh-TW" altLang="en-US" dirty="0"/>
              <a:t>，並打開自己教室的</a:t>
            </a:r>
            <a:r>
              <a:rPr lang="en-US" altLang="zh-TW" dirty="0" err="1"/>
              <a:t>QRCode</a:t>
            </a:r>
            <a:r>
              <a:rPr lang="zh-TW" altLang="en-US" dirty="0"/>
              <a:t>畫面。</a:t>
            </a:r>
            <a:endParaRPr lang="en-US" altLang="zh-TW" dirty="0"/>
          </a:p>
          <a:p>
            <a:r>
              <a:rPr lang="zh-TW" altLang="en-US" dirty="0"/>
              <a:t>請打開平板的拍照或掃</a:t>
            </a:r>
            <a:r>
              <a:rPr lang="en-US" altLang="zh-TW" dirty="0"/>
              <a:t>QRCODE</a:t>
            </a:r>
            <a:r>
              <a:rPr lang="zh-TW" altLang="en-US" dirty="0"/>
              <a:t>功能。</a:t>
            </a:r>
            <a:endParaRPr lang="en-US" altLang="zh-TW" dirty="0"/>
          </a:p>
          <a:p>
            <a:r>
              <a:rPr lang="zh-TW" altLang="en-US" dirty="0"/>
              <a:t>掃描後，平板會連線到教室</a:t>
            </a:r>
            <a:r>
              <a:rPr lang="en-US" altLang="zh-TW" dirty="0"/>
              <a:t>AP</a:t>
            </a:r>
            <a:r>
              <a:rPr lang="zh-TW" altLang="en-US" dirty="0"/>
              <a:t>後，就可以上網。</a:t>
            </a:r>
          </a:p>
        </p:txBody>
      </p:sp>
    </p:spTree>
    <p:extLst>
      <p:ext uri="{BB962C8B-B14F-4D97-AF65-F5344CB8AC3E}">
        <p14:creationId xmlns:p14="http://schemas.microsoft.com/office/powerpoint/2010/main" val="2967505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362AC-E710-46DC-9CAF-431E12790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載具連線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B437D2A-7817-4B88-A2A0-CC143D786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00" y="1382232"/>
            <a:ext cx="6840000" cy="52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01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99453935-2489-4203-828A-687D997A5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00" y="1382232"/>
            <a:ext cx="6840000" cy="527777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54362AC-E710-46DC-9CAF-431E12790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載具連線</a:t>
            </a:r>
          </a:p>
        </p:txBody>
      </p:sp>
    </p:spTree>
    <p:extLst>
      <p:ext uri="{BB962C8B-B14F-4D97-AF65-F5344CB8AC3E}">
        <p14:creationId xmlns:p14="http://schemas.microsoft.com/office/powerpoint/2010/main" val="1861437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A3AEA5B2-1D85-4157-8B75-165EDD903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00" y="1382232"/>
            <a:ext cx="6840000" cy="527777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54362AC-E710-46DC-9CAF-431E12790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載具連線</a:t>
            </a:r>
          </a:p>
        </p:txBody>
      </p:sp>
    </p:spTree>
    <p:extLst>
      <p:ext uri="{BB962C8B-B14F-4D97-AF65-F5344CB8AC3E}">
        <p14:creationId xmlns:p14="http://schemas.microsoft.com/office/powerpoint/2010/main" val="87665764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TM02892315[[fn=絲縷]]</Template>
  <TotalTime>177</TotalTime>
  <Words>379</Words>
  <Application>Microsoft Office PowerPoint</Application>
  <PresentationFormat>如螢幕大小 (4:3)</PresentationFormat>
  <Paragraphs>35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2" baseType="lpstr">
      <vt:lpstr>文鼎粗行楷</vt:lpstr>
      <vt:lpstr>微軟正黑體</vt:lpstr>
      <vt:lpstr>標楷體</vt:lpstr>
      <vt:lpstr>Arial</vt:lpstr>
      <vt:lpstr>Century Gothic</vt:lpstr>
      <vt:lpstr>Wingdings 3</vt:lpstr>
      <vt:lpstr>絲縷</vt:lpstr>
      <vt:lpstr>線上教學工具 與生生用平板實務分享</vt:lpstr>
      <vt:lpstr>平板介紹</vt:lpstr>
      <vt:lpstr>教室AP</vt:lpstr>
      <vt:lpstr>教學載具認證管理系統</vt:lpstr>
      <vt:lpstr>載具註冊</vt:lpstr>
      <vt:lpstr>載具連線</vt:lpstr>
      <vt:lpstr>載具連線</vt:lpstr>
      <vt:lpstr>載具連線</vt:lpstr>
      <vt:lpstr>載具連線</vt:lpstr>
      <vt:lpstr>載具連線</vt:lpstr>
      <vt:lpstr>載具連線</vt:lpstr>
      <vt:lpstr>載具連線</vt:lpstr>
      <vt:lpstr>載具連線(24小時更新)</vt:lpstr>
      <vt:lpstr>連線方式說明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線上教學工具 與生生用平板實務分享</dc:title>
  <dc:creator>1100331</dc:creator>
  <cp:lastModifiedBy>user</cp:lastModifiedBy>
  <cp:revision>19</cp:revision>
  <dcterms:created xsi:type="dcterms:W3CDTF">2022-08-24T05:45:43Z</dcterms:created>
  <dcterms:modified xsi:type="dcterms:W3CDTF">2022-09-21T04:30:28Z</dcterms:modified>
</cp:coreProperties>
</file>